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581128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句意：最后，茶农将茶叶分成不同的等级。根据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tea farmers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tea into different grades”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及备选词可知，这里指分成不同的等级。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divide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分开，动词；此句时态为一般现在时，主语为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tea farmers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，第三人称复数，谓语动词用原形。故填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divide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3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8708"/>
            <a:ext cx="11485848" cy="327660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making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not easy. Let me introduce 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produced!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tea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fanners pick fresh leaves. In the whole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picking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around the time from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Qingming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Grain Rain.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freshly picked leaves are spread out to lose their water naturally.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 farmers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roll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leaves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 to squeeze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the tea juice. After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dried at a high     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farmers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 into different grades.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34566" y="730020"/>
            <a:ext cx="11543459" cy="5560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  process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83073" y="4119376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divide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832988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句意：此外，它可以帮助降低食物的脂肪并清理肠胃。根据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it can help lower the fat of food and clear the stomach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及备选词可知，这里指此外。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besides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此外，副词，放在句首首字母要大写。故填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Besides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8729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offers a fresh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help lower the fat of food and clear the stomach. It also makes an excellent gift for friends and relatives!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on! It’s a good choice to add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your travel list!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34566" y="1500041"/>
            <a:ext cx="11543459" cy="6529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  process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59102" y="2290126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Besides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69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主要介绍了遵义红茶的制作过程及其与遵义红色历史的联系。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16869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966" y="1268760"/>
            <a:ext cx="11126481" cy="1217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335931"/>
            <a:ext cx="11543459" cy="652909"/>
          </a:xfrm>
          <a:ln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  process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2757" y="774035"/>
            <a:ext cx="3844897" cy="532484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056780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international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friends, welcome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visit China! Have you ever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city of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Province? Talking about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Zunyi,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well-known thing may be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Conference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few might think of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black tea. What kind of historical connection does this tea have with the city’s red history?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79329" y="2160849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visited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265036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句意：你去过贵州省遵义市吗？根据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“Have you ever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city of Zunyi in Guizhou Province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及备选词可知，这里指去过遵义市。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visit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参观，动词；此句时态为现在完成时，其结构为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“have/has done”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visited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8708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famous for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history. Stories of the Red Army have been passed down on this red land. The local tea team were moved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decided to name the tea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in honor of the Red Army.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34566" y="730020"/>
            <a:ext cx="11543459" cy="6529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  process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6974" y="151013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its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09667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句意：遵义以其红色历史而闻名。根据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Zunyi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famous for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red history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及备选词可知，这里指它的红色历史。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它，代词；此处应用形容词性物主代词形式。故填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35366" y="2002868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deeply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2559" y="47530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句意：当地的茶队被这些故事深深打动了。根据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local tea team were moved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by these stories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及备选词可知，这里指深深打动。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深的，形容词；此处应用副词形式修饰动词。故填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706415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句意：然而，制作遵义红的过程并不容易。根据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“However, the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of making Zunyi Red is not easy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及备选词可知，这里指制作过程。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process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过程，名词。故填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process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8708"/>
            <a:ext cx="11485848" cy="341503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not easy. Let me introduce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produced!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fanners pick fresh leaves. In the whole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picking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around the time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Grain Rain.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freshly picked leaves are spread out to lose their water naturally.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 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leaves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 to squeeze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the tea juice.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dried at a high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farmers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 into different grades.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34566" y="730020"/>
            <a:ext cx="11543459" cy="6529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  process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15015" y="1484492"/>
            <a:ext cx="1153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process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70641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句意：让我来介绍一下遵义红是如何生产的！根据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“Let me introduce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Zunyi Red is produced”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及备选词可知，这里指如何生产。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如何，疑问词。故填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8708"/>
            <a:ext cx="11485848" cy="341503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not easy. Let me introduce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produced!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fanners pick fresh leaves. In the whole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picking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around the time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Grain Rain.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freshly picked leaves are spread out to lose their water naturally.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 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leaves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 to squeeze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the tea juice.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dried at a high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farmers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 into different grades.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34566" y="730020"/>
            <a:ext cx="11543459" cy="6529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  process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060848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383766"/>
            <a:ext cx="11485848" cy="207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句意：全年中，采摘遵义红的最佳时间大约在清明到谷雨之间。根据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the whole 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year, the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time for picking 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Zunyi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Red is around the time from 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Qingming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 Grain Rain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及备选词可知，这里指最佳时间。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好的，形容词；此处应用最高级形式。故填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best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3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8708"/>
            <a:ext cx="11485848" cy="3061335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making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not easy. Let me introduce 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is produced!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tea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fanners pick fresh leaves. In the whole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picking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around the time from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Qingming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Grain Rain.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freshly picked leaves are spread out to lose their water naturally.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 farmers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roll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leaves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 to squeeze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the tea juice. After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dried at a high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last, 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farmers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 into different grades.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34566" y="730020"/>
            <a:ext cx="11543459" cy="5295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  process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7914" y="2401303"/>
            <a:ext cx="692818" cy="5330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300" dirty="0"/>
              <a:t>best</a:t>
            </a:r>
            <a:endParaRPr lang="zh-CN" alt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70641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句意：农民们用手卷起叶子，挤出茶汁。根据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“farmers roll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the leaves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hand to squeeze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out the tea juice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及备选词可知，这里指用手卷起叶子。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通过，介词。故填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8708"/>
            <a:ext cx="11485848" cy="341503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not easy. Let me introduce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produced!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fanners pick fresh leaves. In the whole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picking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around the time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Grain Rain.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freshly picked leaves are spread out to lose their water naturally.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 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leaves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 to squeeze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the tea juice.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dried at a high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farmers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 into different grades.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34566" y="730020"/>
            <a:ext cx="11543459" cy="6529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  process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30910" y="3645024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by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70641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句意：之后，茶叶在高温下烘干。根据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tea is dried at a high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及备选词可知，这里指高温。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temperature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温度，名词。故填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temperature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8708"/>
            <a:ext cx="11485848" cy="341503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not easy. Let me introduce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produced!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fanners pick fresh leaves. In the whole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picking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around the time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Grain Rain.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freshly picked leaves are spread out to lose their water naturally.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 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leaves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 to squeeze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the tea juice.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dried at a high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farmers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 into different grades.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34566" y="730020"/>
            <a:ext cx="11543459" cy="6529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  process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76143" y="4198095"/>
            <a:ext cx="1818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temperature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6076</Words>
  <Application>WPS 演示</Application>
  <PresentationFormat>自定义</PresentationFormat>
  <Paragraphs>90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2025-09-17T04:43:21Z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